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Кельдышева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А.Г МАДОУ детский сад № 135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Мой Пермский край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ане\20170725_180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5666" y="871849"/>
            <a:ext cx="3737484" cy="280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E:\фото ане\20170725_180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78045" y="887605"/>
            <a:ext cx="3287452" cy="2465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75" y="1268760"/>
            <a:ext cx="2466537" cy="438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2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626131/v626131061/30d19/gbejfQbg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2440168" cy="3253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pp.userapi.com/c631216/v631216061/4a449/zNG6ZVzk8b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42" y="3140967"/>
            <a:ext cx="2532755" cy="337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pp.userapi.com/c837537/v837537231/6280b/IPn41cTJXu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22" y="148462"/>
            <a:ext cx="2824470" cy="3765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s://pp.userapi.com/c637226/v637226215/57be5/eFjiQFAtZS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89" y="2445878"/>
            <a:ext cx="2784042" cy="3712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https://pp.userapi.com/c837139/v837139185/4874b/gt2ZYICmai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2072"/>
            <a:ext cx="2696749" cy="3595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3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638120/v638120865/56a5e/qDqXjfjEPU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57" y="168691"/>
            <a:ext cx="3346587" cy="4462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36126/v836126197/56e0b/UU56O4RP9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5300"/>
            <a:ext cx="2979759" cy="397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639817/v639817810/403af/hvJTFaguN4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5743"/>
            <a:ext cx="2598676" cy="346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6162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10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Мой Пермский край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Пермский край</dc:title>
  <dc:creator>Анна</dc:creator>
  <cp:lastModifiedBy>Анна</cp:lastModifiedBy>
  <cp:revision>2</cp:revision>
  <dcterms:created xsi:type="dcterms:W3CDTF">2017-12-15T13:39:44Z</dcterms:created>
  <dcterms:modified xsi:type="dcterms:W3CDTF">2017-12-15T13:58:20Z</dcterms:modified>
</cp:coreProperties>
</file>